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459" r:id="rId2"/>
    <p:sldId id="465" r:id="rId3"/>
    <p:sldId id="466" r:id="rId4"/>
    <p:sldId id="467" r:id="rId5"/>
    <p:sldId id="474" r:id="rId6"/>
    <p:sldId id="518" r:id="rId7"/>
    <p:sldId id="520" r:id="rId8"/>
    <p:sldId id="521" r:id="rId9"/>
    <p:sldId id="522" r:id="rId10"/>
    <p:sldId id="839" r:id="rId11"/>
    <p:sldId id="656" r:id="rId12"/>
    <p:sldId id="657" r:id="rId13"/>
    <p:sldId id="661" r:id="rId14"/>
    <p:sldId id="658" r:id="rId15"/>
    <p:sldId id="659" r:id="rId16"/>
    <p:sldId id="660" r:id="rId17"/>
    <p:sldId id="713" r:id="rId18"/>
    <p:sldId id="805" r:id="rId19"/>
    <p:sldId id="847" r:id="rId20"/>
    <p:sldId id="848" r:id="rId21"/>
    <p:sldId id="849" r:id="rId22"/>
    <p:sldId id="850" r:id="rId23"/>
    <p:sldId id="523" r:id="rId24"/>
    <p:sldId id="525" r:id="rId25"/>
    <p:sldId id="526" r:id="rId26"/>
    <p:sldId id="758" r:id="rId27"/>
    <p:sldId id="809" r:id="rId28"/>
    <p:sldId id="540" r:id="rId29"/>
    <p:sldId id="821" r:id="rId30"/>
    <p:sldId id="822" r:id="rId31"/>
    <p:sldId id="832" r:id="rId32"/>
    <p:sldId id="846" r:id="rId33"/>
    <p:sldId id="833" r:id="rId34"/>
    <p:sldId id="761" r:id="rId35"/>
    <p:sldId id="844" r:id="rId36"/>
    <p:sldId id="857" r:id="rId37"/>
    <p:sldId id="858" r:id="rId38"/>
    <p:sldId id="859" r:id="rId39"/>
    <p:sldId id="791" r:id="rId40"/>
    <p:sldId id="851" r:id="rId41"/>
    <p:sldId id="852" r:id="rId42"/>
    <p:sldId id="853" r:id="rId43"/>
    <p:sldId id="854" r:id="rId44"/>
    <p:sldId id="855" r:id="rId45"/>
    <p:sldId id="856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5" autoAdjust="0"/>
    <p:restoredTop sz="82272" autoAdjust="0"/>
  </p:normalViewPr>
  <p:slideViewPr>
    <p:cSldViewPr>
      <p:cViewPr varScale="1">
        <p:scale>
          <a:sx n="88" d="100"/>
          <a:sy n="88" d="100"/>
        </p:scale>
        <p:origin x="132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19/03/2023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Save the dates</a:t>
            </a:r>
          </a:p>
          <a:p>
            <a:r>
              <a:rPr lang="en-GB" dirty="0"/>
              <a:t>Mums and dads, carers and grandparents - you are invited to join Susie, Tom and Jasmine on a Parenting for Faith course.</a:t>
            </a:r>
          </a:p>
          <a:p>
            <a:r>
              <a:rPr lang="en-GB" dirty="0"/>
              <a:t>Parenting is so overwhelming sometimes isn't it? (Or is it just me?! 😅)</a:t>
            </a:r>
          </a:p>
          <a:p>
            <a:r>
              <a:rPr lang="en-GB" dirty="0"/>
              <a:t>We so want our children to grow up knowing and loving God. Let's come together to seek our Father's help and learn from each other along the way.</a:t>
            </a:r>
          </a:p>
          <a:p>
            <a:r>
              <a:rPr lang="en-GB" dirty="0"/>
              <a:t>There will be a couple of in person sessions, and some over Zoom, because we want to make it as accessible as </a:t>
            </a:r>
            <a:r>
              <a:rPr lang="en-GB" dirty="0" err="1"/>
              <a:t>possible.Special</a:t>
            </a:r>
            <a:r>
              <a:rPr lang="en-GB" dirty="0"/>
              <a:t> plea to Dads - I'd love your company too if you can make it!</a:t>
            </a:r>
          </a:p>
          <a:p>
            <a:r>
              <a:rPr lang="en-GB" dirty="0"/>
              <a:t>Watch the video for more info 👆🏻</a:t>
            </a:r>
          </a:p>
          <a:p>
            <a:r>
              <a:rPr lang="en-GB" dirty="0"/>
              <a:t>Contact Susie (susie@cornerstonecity.co.uk) or Tom (tom@cornerstonecity.co.uk) to find out more.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486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898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459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19/03/2023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19-03-2023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990000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Waiting Here For You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5925663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Jesse Reeves | Martin Smith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Rising Springs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Smith United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700482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reach Up High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1075387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Judy Bailey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Song Solutions Daybreak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faith can move the mountains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mountains move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come with expectation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Waiting here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Waiting here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096264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You're the Lord of all creation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still You know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Author of salvation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You've loved us from the start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145440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Waiting here for You with our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Lifted high in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You we adore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Singing alleluia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2648090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</a:t>
            </a: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You've promised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faithfulness is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</a:t>
            </a:r>
            <a:r>
              <a:rPr lang="en-GB" sz="4000" dirty="0" err="1">
                <a:solidFill>
                  <a:schemeClr val="bg1"/>
                </a:solidFill>
              </a:rPr>
              <a:t>desp'rate</a:t>
            </a:r>
            <a:r>
              <a:rPr lang="en-GB" sz="4000" dirty="0">
                <a:solidFill>
                  <a:schemeClr val="bg1"/>
                </a:solidFill>
              </a:rPr>
              <a:t> for Your presence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we need is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2008423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Singing alleluia </a:t>
            </a:r>
            <a:r>
              <a:rPr lang="en-GB" sz="4000" dirty="0" err="1">
                <a:solidFill>
                  <a:schemeClr val="bg1"/>
                </a:solidFill>
              </a:rPr>
              <a:t>alleluia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Singing alleluia </a:t>
            </a:r>
            <a:r>
              <a:rPr lang="en-GB" sz="4000" dirty="0" err="1">
                <a:solidFill>
                  <a:schemeClr val="bg1"/>
                </a:solidFill>
              </a:rPr>
              <a:t>alleluia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033587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Waiting here for You with our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Lifted high in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You we adore singing alleluia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(We’re) singing alleluia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4090871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7857EC-3A07-6F75-D0AF-BAB5C8EC7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83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reach up high I touch the ground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stomp my feet and turn around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I've got to (woo woo) </a:t>
            </a: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jump and dance with all my might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might look funny but that's alright</a:t>
            </a:r>
          </a:p>
          <a:p>
            <a:r>
              <a:rPr lang="en-GB" sz="4600" dirty="0">
                <a:solidFill>
                  <a:schemeClr val="bg1"/>
                </a:solidFill>
              </a:rPr>
              <a:t>I've got to (woo woo) </a:t>
            </a:r>
          </a:p>
          <a:p>
            <a:r>
              <a:rPr lang="en-GB" sz="4600" dirty="0">
                <a:solidFill>
                  <a:schemeClr val="bg1"/>
                </a:solidFill>
              </a:rPr>
              <a:t>Praise my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E41DA6-5F9C-FC55-6504-CE2789348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194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D78427-D0CB-AC52-024F-83583C34C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11" b="14203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8937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F987BE-19EF-FA5F-2A93-BBEC86675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9742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80EE9E-E36E-9EB3-0391-215949A7E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3" r="-2" b="-2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596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B86BC5-E414-AEF9-334F-C851FF9E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83" r="2010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E43411-FAEC-8F57-EBF1-A10951A65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1046924"/>
            <a:ext cx="8178799" cy="4764150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6756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0D78B7-315B-7DA3-9E3B-58030C956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67" y="643467"/>
            <a:ext cx="5571065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1252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AA6D70B6-7B89-3374-48FB-D4B5A1EA5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467" y="643467"/>
            <a:ext cx="5571065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1848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DFB61D-C64C-7721-42A5-FBDD58EC6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1282065"/>
            <a:ext cx="8178799" cy="4293868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3289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I'll do anything just for my God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 He's done </a:t>
            </a:r>
            <a:r>
              <a:rPr lang="en-GB" sz="4800" dirty="0" err="1">
                <a:solidFill>
                  <a:schemeClr val="bg1"/>
                </a:solidFill>
              </a:rPr>
              <a:t>ev'rything</a:t>
            </a:r>
            <a:r>
              <a:rPr lang="en-GB" sz="4800" dirty="0">
                <a:solidFill>
                  <a:schemeClr val="bg1"/>
                </a:solidFill>
              </a:rPr>
              <a:t> for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doesn't matter who is looking on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is the person that I want to please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Lead Me To The Cross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4785828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2006 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7399985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Saviour I come quiet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Remember redemption's hill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 Your blood was spilled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my ransom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6966503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 err="1">
                <a:solidFill>
                  <a:schemeClr val="bg1"/>
                </a:solidFill>
              </a:rPr>
              <a:t>Ev’rything</a:t>
            </a:r>
            <a:r>
              <a:rPr lang="en-GB" sz="4000" dirty="0">
                <a:solidFill>
                  <a:schemeClr val="bg1"/>
                </a:solidFill>
              </a:rPr>
              <a:t> I once held dear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count it all as loss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3130527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Lead me to the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 Your love poured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Bring me to my knees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I lay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Rid me of myself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belong to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lead me lead me to the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9332572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were as I tempted and tried human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word became flesh</a:t>
            </a:r>
          </a:p>
          <a:p>
            <a:r>
              <a:rPr lang="en-GB" sz="4000" dirty="0">
                <a:solidFill>
                  <a:schemeClr val="bg1"/>
                </a:solidFill>
              </a:rPr>
              <a:t>Bore my sin in death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You're risen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1482301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Lead me to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Lead me to Your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2352050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May my whole life be a song of praise</a:t>
            </a:r>
          </a:p>
          <a:p>
            <a:r>
              <a:rPr lang="en-GB" sz="4800" dirty="0">
                <a:solidFill>
                  <a:schemeClr val="bg1"/>
                </a:solidFill>
              </a:rPr>
              <a:t>To worship God in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way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this song the actions praise His name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want my actions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day to do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4066</TotalTime>
  <Words>1109</Words>
  <Application>Microsoft Office PowerPoint</Application>
  <PresentationFormat>On-screen Show (4:3)</PresentationFormat>
  <Paragraphs>194</Paragraphs>
  <Slides>45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akagi_probook</vt:lpstr>
      <vt:lpstr>Arial</vt:lpstr>
      <vt:lpstr>Calibri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280</cp:revision>
  <dcterms:created xsi:type="dcterms:W3CDTF">2019-09-23T12:06:27Z</dcterms:created>
  <dcterms:modified xsi:type="dcterms:W3CDTF">2023-03-19T00:17:04Z</dcterms:modified>
</cp:coreProperties>
</file>

<file path=docProps/thumbnail.jpeg>
</file>